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91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30" Type="http://schemas.openxmlformats.org/officeDocument/2006/relationships/viewProps" Target="viewProps.xml"></Relationship><Relationship Id="rId31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4183952019966.png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75235976496.png"></Relationship><Relationship Id="rId3" Type="http://schemas.openxmlformats.org/officeDocument/2006/relationships/image" Target="../media/fImage256106999961.png"></Relationship><Relationship Id="rId4" Type="http://schemas.openxmlformats.org/officeDocument/2006/relationships/image" Target="../media/fImage4493831018415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002461161397.png"></Relationship><Relationship Id="rId3" Type="http://schemas.openxmlformats.org/officeDocument/2006/relationships/image" Target="../media/fImage146530118781.png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740951656017.png"></Relationship><Relationship Id="rId3" Type="http://schemas.openxmlformats.org/officeDocument/2006/relationships/image" Target="../media/fImage704739167888.png"></Relationship><Relationship Id="rId4" Type="http://schemas.openxmlformats.org/officeDocument/2006/relationships/image" Target="../media/fImage8162221708349.pn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916501725293.png"></Relationship><Relationship Id="rId3" Type="http://schemas.openxmlformats.org/officeDocument/2006/relationships/image" Target="../media/fImage2598711743377.png"></Relationship><Relationship Id="rId4" Type="http://schemas.openxmlformats.org/officeDocument/2006/relationships/image" Target="../media/fImage10897851764068.pn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5890418841.png"></Relationship><Relationship Id="rId3" Type="http://schemas.openxmlformats.org/officeDocument/2006/relationships/image" Target="../media/fImage133791908892.png"></Relationship><Relationship Id="rId4" Type="http://schemas.openxmlformats.org/officeDocument/2006/relationships/image" Target="../media/fImage28678381921813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a1011026 김태형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UX/UI 실습</a:t>
            </a: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76"/>
          <p:cNvSpPr>
            <a:spLocks/>
          </p:cNvSpPr>
          <p:nvPr/>
        </p:nvSpPr>
        <p:spPr>
          <a:xfrm rot="0">
            <a:off x="442595" y="278130"/>
            <a:ext cx="1704975" cy="61468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Task 2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" name="텍스트 상자 77"/>
          <p:cNvSpPr txBox="1">
            <a:spLocks/>
          </p:cNvSpPr>
          <p:nvPr/>
        </p:nvSpPr>
        <p:spPr>
          <a:xfrm rot="0">
            <a:off x="2142490" y="363220"/>
            <a:ext cx="428498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해외 유명 이통사 벤치마킹하기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도형 78"/>
          <p:cNvSpPr>
            <a:spLocks/>
          </p:cNvSpPr>
          <p:nvPr/>
        </p:nvSpPr>
        <p:spPr>
          <a:xfrm rot="0">
            <a:off x="890270" y="1128395"/>
            <a:ext cx="2347595" cy="55753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기타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5" name="그림 79" descr="/Users/kimtaehyeong/Library/Group Containers/L48J367XN4.com.infraware.PolarisOffice/EngineTemp/85507/fImage3418395201996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3239" y="1870710"/>
            <a:ext cx="3250565" cy="4043680"/>
          </a:xfrm>
          <a:prstGeom prst="rect"/>
          <a:noFill/>
        </p:spPr>
      </p:pic>
      <p:sp>
        <p:nvSpPr>
          <p:cNvPr id="6" name="텍스트 상자 80"/>
          <p:cNvSpPr txBox="1">
            <a:spLocks/>
          </p:cNvSpPr>
          <p:nvPr/>
        </p:nvSpPr>
        <p:spPr>
          <a:xfrm rot="0">
            <a:off x="4095114" y="1683385"/>
            <a:ext cx="5772785" cy="14776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너무 귀엽다. 그리고 이렇게 첫 화면에 많은 정보, 광고 없이 배치하는게 젊은 층에서는 좋은데 나이대가 있는 층에게는 뭐 어쩌라는건지 당황스러울수 있을 것 같다.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7" name="텍스트 상자 81"/>
          <p:cNvSpPr txBox="1">
            <a:spLocks/>
          </p:cNvSpPr>
          <p:nvPr/>
        </p:nvSpPr>
        <p:spPr>
          <a:xfrm rot="0">
            <a:off x="4458970" y="3008630"/>
            <a:ext cx="6120130" cy="28619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1.외국은 통신사에서 핸드폰까지 판매하는 사업이 잘 구축 되있는것 같다. 그래서 요금에 대한 정보를 찾기전에 핸드폰 부터 골라야해서 찾아 비교하기가 쉽지 않았다.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2. 다만 가만히 있을때 챗봇이 먼저 말을 걸어주면서 원하는 업무로 바로 이동하고 종료시 내가 보던 창으로 돌아오는 서비스는 가져와야 할 것같다.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3. 그리고 기술력에 대한 광고들과 자신의 회사에 대한 자부심을 드러내는 공간이 존재했는데 우리나라 이통사도 각 회사만의 특징을 홈페이지에 살려야 한다.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 rot="0">
            <a:off x="442595" y="295275"/>
            <a:ext cx="1704975" cy="61468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Task 1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 rot="0">
            <a:off x="2142490" y="357505"/>
            <a:ext cx="428498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이동통신 3사 mobile ux ui 분석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4" name="그림 3" descr="/Users/kimtaehyeong/Library/Group Containers/L48J367XN4.com.infraware.PolarisOffice/EngineTemp/85507/fImage37523597649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1245" y="1228725"/>
            <a:ext cx="2214245" cy="1280795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3441700" y="1390650"/>
            <a:ext cx="3275965" cy="11696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400">
                <a:latin typeface="나눔고딕" charset="0"/>
                <a:ea typeface="나눔고딕" charset="0"/>
              </a:rPr>
              <a:t>KT</a:t>
            </a:r>
            <a:endParaRPr lang="ko-KR" altLang="en-US" sz="14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400">
                <a:latin typeface="나눔고딕" charset="0"/>
                <a:ea typeface="나눔고딕" charset="0"/>
              </a:rPr>
              <a:t>유난히 통신사 로그인 정보는 아이디 비밀번호가 기억이 나지 않는 경우가 있는데 핸드폰 번호로 로그인 할 수 있는 점이 좋은거 같다.</a:t>
            </a:r>
            <a:endParaRPr lang="ko-KR" altLang="en-US" sz="1400">
              <a:latin typeface="나눔고딕" charset="0"/>
              <a:ea typeface="나눔고딕" charset="0"/>
            </a:endParaRPr>
          </a:p>
        </p:txBody>
      </p:sp>
      <p:pic>
        <p:nvPicPr>
          <p:cNvPr id="6" name="그림 5" descr="/Users/kimtaehyeong/Library/Group Containers/L48J367XN4.com.infraware.PolarisOffice/EngineTemp/85507/fImage2561069999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62024" y="2666365"/>
            <a:ext cx="1844675" cy="2164080"/>
          </a:xfrm>
          <a:prstGeom prst="rect"/>
          <a:noFill/>
        </p:spPr>
      </p:pic>
      <p:sp>
        <p:nvSpPr>
          <p:cNvPr id="7" name="텍스트 상자 6"/>
          <p:cNvSpPr txBox="1">
            <a:spLocks/>
          </p:cNvSpPr>
          <p:nvPr/>
        </p:nvSpPr>
        <p:spPr>
          <a:xfrm rot="0">
            <a:off x="1294765" y="4941570"/>
            <a:ext cx="3128645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200">
                <a:latin typeface="나눔고딕" charset="0"/>
                <a:ea typeface="나눔고딕" charset="0"/>
              </a:rPr>
              <a:t>여긴 항상 부모님의 요금을 설정하기 위해 들어가려는데 항상 아이디 비밀번호를 까먹어서 애먹는다</a:t>
            </a:r>
            <a:endParaRPr lang="ko-KR" altLang="en-US" sz="1200">
              <a:latin typeface="나눔고딕" charset="0"/>
              <a:ea typeface="나눔고딕" charset="0"/>
            </a:endParaRPr>
          </a:p>
        </p:txBody>
      </p:sp>
      <p:pic>
        <p:nvPicPr>
          <p:cNvPr id="8" name="그림 7" descr="/Users/kimtaehyeong/Library/Group Containers/L48J367XN4.com.infraware.PolarisOffice/EngineTemp/85507/fImage449383101841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65140" y="3213735"/>
            <a:ext cx="2943225" cy="2084070"/>
          </a:xfrm>
          <a:prstGeom prst="rect"/>
          <a:noFill/>
        </p:spPr>
      </p:pic>
      <p:sp>
        <p:nvSpPr>
          <p:cNvPr id="9" name="텍스트 상자 8"/>
          <p:cNvSpPr txBox="1">
            <a:spLocks/>
          </p:cNvSpPr>
          <p:nvPr/>
        </p:nvSpPr>
        <p:spPr>
          <a:xfrm rot="0">
            <a:off x="8830945" y="3366135"/>
            <a:ext cx="3128010" cy="8324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200">
                <a:latin typeface="나눔고딕" charset="0"/>
                <a:ea typeface="나눔고딕" charset="0"/>
              </a:rPr>
              <a:t>LG</a:t>
            </a: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200">
                <a:latin typeface="나눔고딕" charset="0"/>
                <a:ea typeface="나눔고딕" charset="0"/>
              </a:rPr>
              <a:t>skt와 마찬가지로 다양하고 편리한 로그인 방식이 채택 된다면 좋을 것 같다.</a:t>
            </a: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200">
              <a:latin typeface="나눔고딕" charset="0"/>
              <a:ea typeface="나눔고딕" charset="0"/>
            </a:endParaRPr>
          </a:p>
        </p:txBody>
      </p:sp>
      <p:sp>
        <p:nvSpPr>
          <p:cNvPr id="10" name="도형 12"/>
          <p:cNvSpPr>
            <a:spLocks/>
          </p:cNvSpPr>
          <p:nvPr/>
        </p:nvSpPr>
        <p:spPr>
          <a:xfrm rot="0">
            <a:off x="6840855" y="343535"/>
            <a:ext cx="3542030" cy="567055"/>
          </a:xfrm>
          <a:prstGeom prst="rect"/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로그인 이슈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0"/>
          <p:cNvSpPr>
            <a:spLocks/>
          </p:cNvSpPr>
          <p:nvPr/>
        </p:nvSpPr>
        <p:spPr>
          <a:xfrm rot="0">
            <a:off x="442595" y="295275"/>
            <a:ext cx="1704975" cy="61468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Task 1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" name="텍스트 상자 11"/>
          <p:cNvSpPr txBox="1">
            <a:spLocks/>
          </p:cNvSpPr>
          <p:nvPr/>
        </p:nvSpPr>
        <p:spPr>
          <a:xfrm rot="0">
            <a:off x="2142490" y="357505"/>
            <a:ext cx="428498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이동통신 3사 mobile ux ui 분석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도형 18"/>
          <p:cNvSpPr>
            <a:spLocks/>
          </p:cNvSpPr>
          <p:nvPr/>
        </p:nvSpPr>
        <p:spPr>
          <a:xfrm rot="0">
            <a:off x="890270" y="1128395"/>
            <a:ext cx="2347595" cy="55753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요금제 안내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5" name="도형 19"/>
          <p:cNvSpPr>
            <a:spLocks/>
          </p:cNvSpPr>
          <p:nvPr/>
        </p:nvSpPr>
        <p:spPr>
          <a:xfrm rot="0">
            <a:off x="461645" y="2033269"/>
            <a:ext cx="1428750" cy="54292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KT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8" name="그림 22" descr="/Users/kimtaehyeong/Library/Group Containers/L48J367XN4.com.infraware.PolarisOffice/EngineTemp/85507/fImage900246116139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17394" y="2028825"/>
            <a:ext cx="3375025" cy="3090545"/>
          </a:xfrm>
          <a:prstGeom prst="rect"/>
          <a:noFill/>
        </p:spPr>
      </p:pic>
      <p:sp>
        <p:nvSpPr>
          <p:cNvPr id="9" name="텍스트 상자 23"/>
          <p:cNvSpPr txBox="1">
            <a:spLocks/>
          </p:cNvSpPr>
          <p:nvPr/>
        </p:nvSpPr>
        <p:spPr>
          <a:xfrm rot="0">
            <a:off x="5738495" y="1467485"/>
            <a:ext cx="5927090" cy="19411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200">
                <a:latin typeface="나눔고딕" charset="0"/>
                <a:ea typeface="나눔고딕" charset="0"/>
              </a:rPr>
              <a:t>1. 전체적으로 상품을 찾기도 편했고  부가서비스 목록을 편하게 정리해 필요한 부분을 잘 찾을 수 있었다.</a:t>
            </a: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200">
                <a:latin typeface="나눔고딕" charset="0"/>
                <a:ea typeface="나눔고딕" charset="0"/>
              </a:rPr>
              <a:t>2.  하지만 요금제가 궁금해 옆 사진에서 보듯이 가격은 다른데 어떤 부가적인 부분때문에 가격이 다른지 한눈에 알아보기 힘들다. (굳이 한번 더 클릭해야하는데 불편할것 같다)</a:t>
            </a: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200">
                <a:latin typeface="나눔고딕" charset="0"/>
                <a:ea typeface="나눔고딕" charset="0"/>
              </a:rPr>
              <a:t>3. 내가 이용하는 상품과 다양한 요금제를 바로바로 비교하는 시스템은 정말 좋은것 같다.</a:t>
            </a: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200">
                <a:latin typeface="나눔고딕" charset="0"/>
                <a:ea typeface="나눔고딕" charset="0"/>
              </a:rPr>
              <a:t>4. kt 첫 입구에서 요금제 정보로 바로 가는 버튼이 없어 나이드신 분들에겐 조금 불편할 것 같다.</a:t>
            </a:r>
            <a:endParaRPr lang="ko-KR" altLang="en-US" sz="1200">
              <a:latin typeface="나눔고딕" charset="0"/>
              <a:ea typeface="나눔고딕" charset="0"/>
            </a:endParaRPr>
          </a:p>
        </p:txBody>
      </p:sp>
      <p:pic>
        <p:nvPicPr>
          <p:cNvPr id="10" name="그림 24" descr="/Users/kimtaehyeong/Library/Group Containers/L48J367XN4.com.infraware.PolarisOffice/EngineTemp/85507/fImage1465301187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0155" y="5488305"/>
            <a:ext cx="3839210" cy="737235"/>
          </a:xfrm>
          <a:prstGeom prst="rect"/>
          <a:noFill/>
        </p:spPr>
      </p:pic>
      <p:sp>
        <p:nvSpPr>
          <p:cNvPr id="11" name="도형 26"/>
          <p:cNvSpPr>
            <a:spLocks/>
          </p:cNvSpPr>
          <p:nvPr/>
        </p:nvSpPr>
        <p:spPr>
          <a:xfrm rot="0">
            <a:off x="442595" y="295275"/>
            <a:ext cx="1704975" cy="61468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Task 1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12" name="텍스트 상자 27"/>
          <p:cNvSpPr txBox="1">
            <a:spLocks/>
          </p:cNvSpPr>
          <p:nvPr/>
        </p:nvSpPr>
        <p:spPr>
          <a:xfrm rot="0">
            <a:off x="2142490" y="357505"/>
            <a:ext cx="428498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이동통신 3사 mobile ux ui 분석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13" name="도형 28"/>
          <p:cNvSpPr>
            <a:spLocks/>
          </p:cNvSpPr>
          <p:nvPr/>
        </p:nvSpPr>
        <p:spPr>
          <a:xfrm rot="0">
            <a:off x="890270" y="1128395"/>
            <a:ext cx="2347595" cy="55753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요금제 안내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14" name="도형 29"/>
          <p:cNvSpPr>
            <a:spLocks/>
          </p:cNvSpPr>
          <p:nvPr/>
        </p:nvSpPr>
        <p:spPr>
          <a:xfrm rot="0">
            <a:off x="461645" y="2033269"/>
            <a:ext cx="1428750" cy="54292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KT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30"/>
          <p:cNvSpPr>
            <a:spLocks/>
          </p:cNvSpPr>
          <p:nvPr/>
        </p:nvSpPr>
        <p:spPr>
          <a:xfrm rot="0">
            <a:off x="442595" y="295275"/>
            <a:ext cx="1704975" cy="61468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Task 1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" name="텍스트 상자 31"/>
          <p:cNvSpPr txBox="1">
            <a:spLocks/>
          </p:cNvSpPr>
          <p:nvPr/>
        </p:nvSpPr>
        <p:spPr>
          <a:xfrm rot="0">
            <a:off x="2142490" y="357505"/>
            <a:ext cx="428498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이동통신 3사 mobile ux ui 분석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도형 32"/>
          <p:cNvSpPr>
            <a:spLocks/>
          </p:cNvSpPr>
          <p:nvPr/>
        </p:nvSpPr>
        <p:spPr>
          <a:xfrm rot="0">
            <a:off x="890270" y="1128395"/>
            <a:ext cx="2347595" cy="55753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요금제 안내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5" name="도형 33"/>
          <p:cNvSpPr>
            <a:spLocks/>
          </p:cNvSpPr>
          <p:nvPr/>
        </p:nvSpPr>
        <p:spPr>
          <a:xfrm rot="0">
            <a:off x="461645" y="2033269"/>
            <a:ext cx="1428750" cy="54292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SKT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6" name="그림 51" descr="/Users/kimtaehyeong/Library/Group Containers/L48J367XN4.com.infraware.PolarisOffice/EngineTemp/85507/fImage274095165601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86000" y="1887855"/>
            <a:ext cx="4921885" cy="1740535"/>
          </a:xfrm>
          <a:prstGeom prst="rect"/>
          <a:noFill/>
        </p:spPr>
      </p:pic>
      <p:sp>
        <p:nvSpPr>
          <p:cNvPr id="7" name="텍스트 상자 52"/>
          <p:cNvSpPr txBox="1">
            <a:spLocks/>
          </p:cNvSpPr>
          <p:nvPr/>
        </p:nvSpPr>
        <p:spPr>
          <a:xfrm rot="0">
            <a:off x="7785734" y="2081530"/>
            <a:ext cx="2691130" cy="8324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200">
                <a:latin typeface="나눔고딕" charset="0"/>
                <a:ea typeface="나눔고딕" charset="0"/>
              </a:rPr>
              <a:t>1. 바로 어떤 요금제가 있는지 나의 요금은 어떤지 바로 바로 확인 할 수 있는게 좋은 것 같다. </a:t>
            </a: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200">
                <a:latin typeface="나눔고딕" charset="0"/>
                <a:ea typeface="나눔고딕" charset="0"/>
              </a:rPr>
              <a:t>2. </a:t>
            </a:r>
            <a:endParaRPr lang="ko-KR" altLang="en-US" sz="1200">
              <a:latin typeface="나눔고딕" charset="0"/>
              <a:ea typeface="나눔고딕" charset="0"/>
            </a:endParaRPr>
          </a:p>
        </p:txBody>
      </p:sp>
      <p:pic>
        <p:nvPicPr>
          <p:cNvPr id="8" name="그림 53" descr="/Users/kimtaehyeong/Library/Group Containers/L48J367XN4.com.infraware.PolarisOffice/EngineTemp/85507/fImage70473916788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8145" y="3821429"/>
            <a:ext cx="3997325" cy="1841500"/>
          </a:xfrm>
          <a:prstGeom prst="rect"/>
          <a:noFill/>
        </p:spPr>
      </p:pic>
      <p:sp>
        <p:nvSpPr>
          <p:cNvPr id="9" name="텍스트 상자 55"/>
          <p:cNvSpPr txBox="1">
            <a:spLocks/>
          </p:cNvSpPr>
          <p:nvPr/>
        </p:nvSpPr>
        <p:spPr>
          <a:xfrm rot="0">
            <a:off x="4752340" y="3819524"/>
            <a:ext cx="2691130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200">
                <a:latin typeface="나눔고딕" charset="0"/>
                <a:ea typeface="나눔고딕" charset="0"/>
              </a:rPr>
              <a:t>2. kt와 다르게 어떤게 다른지 적혀있기는 한데 그래도 많이 빈약해 보인다.</a:t>
            </a: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200">
                <a:latin typeface="나눔고딕" charset="0"/>
                <a:ea typeface="나눔고딕" charset="0"/>
              </a:rPr>
              <a:t>좀 더 자세히 써있었으면 좋겠다.</a:t>
            </a:r>
            <a:endParaRPr lang="ko-KR" altLang="en-US" sz="1200">
              <a:latin typeface="나눔고딕" charset="0"/>
              <a:ea typeface="나눔고딕" charset="0"/>
            </a:endParaRPr>
          </a:p>
        </p:txBody>
      </p:sp>
      <p:pic>
        <p:nvPicPr>
          <p:cNvPr id="10" name="그림 56" descr="/Users/kimtaehyeong/Library/Group Containers/L48J367XN4.com.infraware.PolarisOffice/EngineTemp/85507/fImage816222170834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51550" y="4504055"/>
            <a:ext cx="2315845" cy="2178050"/>
          </a:xfrm>
          <a:prstGeom prst="rect"/>
          <a:noFill/>
        </p:spPr>
      </p:pic>
      <p:sp>
        <p:nvSpPr>
          <p:cNvPr id="11" name="텍스트 상자 57"/>
          <p:cNvSpPr txBox="1">
            <a:spLocks/>
          </p:cNvSpPr>
          <p:nvPr/>
        </p:nvSpPr>
        <p:spPr>
          <a:xfrm rot="0">
            <a:off x="8651875" y="4778375"/>
            <a:ext cx="2691130" cy="12020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200">
                <a:latin typeface="나눔고딕" charset="0"/>
                <a:ea typeface="나눔고딕" charset="0"/>
              </a:rPr>
              <a:t>3. 전반적으로 요금제 보기도 편하고 무슨 차이가 있는지도 조금 관심있게 본다면 충분히 이해하기 쉽게 잘 만든 것 같다.</a:t>
            </a: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200">
                <a:latin typeface="나눔고딕" charset="0"/>
                <a:ea typeface="나눔고딕" charset="0"/>
              </a:rPr>
              <a:t>4. 근데 너무 많은 요금제에 머리가아프긴하다..</a:t>
            </a:r>
            <a:endParaRPr lang="ko-KR" altLang="en-US" sz="12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34"/>
          <p:cNvSpPr>
            <a:spLocks/>
          </p:cNvSpPr>
          <p:nvPr/>
        </p:nvSpPr>
        <p:spPr>
          <a:xfrm rot="0">
            <a:off x="442595" y="295275"/>
            <a:ext cx="1704975" cy="61468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Task 1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" name="텍스트 상자 35"/>
          <p:cNvSpPr txBox="1">
            <a:spLocks/>
          </p:cNvSpPr>
          <p:nvPr/>
        </p:nvSpPr>
        <p:spPr>
          <a:xfrm rot="0">
            <a:off x="2142490" y="357505"/>
            <a:ext cx="428498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이동통신 3사 mobile ux ui 분석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도형 36"/>
          <p:cNvSpPr>
            <a:spLocks/>
          </p:cNvSpPr>
          <p:nvPr/>
        </p:nvSpPr>
        <p:spPr>
          <a:xfrm rot="0">
            <a:off x="890270" y="1128395"/>
            <a:ext cx="2347595" cy="55753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요금제 안내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5" name="도형 37"/>
          <p:cNvSpPr>
            <a:spLocks/>
          </p:cNvSpPr>
          <p:nvPr/>
        </p:nvSpPr>
        <p:spPr>
          <a:xfrm rot="0">
            <a:off x="461645" y="2033269"/>
            <a:ext cx="1428750" cy="54292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LG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6" name="그림 58" descr="/Users/kimtaehyeong/Library/Group Containers/L48J367XN4.com.infraware.PolarisOffice/EngineTemp/85507/fImage691650172529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0375" y="2633345"/>
            <a:ext cx="3942080" cy="1701165"/>
          </a:xfrm>
          <a:prstGeom prst="rect"/>
          <a:noFill/>
        </p:spPr>
      </p:pic>
      <p:sp>
        <p:nvSpPr>
          <p:cNvPr id="7" name="텍스트 상자 59"/>
          <p:cNvSpPr txBox="1">
            <a:spLocks/>
          </p:cNvSpPr>
          <p:nvPr/>
        </p:nvSpPr>
        <p:spPr>
          <a:xfrm rot="0">
            <a:off x="5135245" y="5294630"/>
            <a:ext cx="3896360" cy="15716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200">
                <a:latin typeface="나눔고딕" charset="0"/>
                <a:ea typeface="나눔고딕" charset="0"/>
              </a:rPr>
              <a:t>3. 이렇게 요금제 비교를 쉽게 하는 창이 있고 어떤 차이가 있는지도 핵심은 다 들어있고 간단해서 감탄이 나온다. 잘 만들었다..</a:t>
            </a: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200">
                <a:latin typeface="나눔고딕" charset="0"/>
                <a:ea typeface="나눔고딕" charset="0"/>
              </a:rPr>
              <a:t>4. 하나 단점이라면 보통 핸드폰요금과 결합할인, 인터넷 이런 것들은 하나로 뭉쳐지는데 그런 요금제를 보려면 다른 메뉴창으로 가서 다른 창에서 봐야한다는게 많이 아쉽다.</a:t>
            </a: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200">
              <a:latin typeface="나눔고딕" charset="0"/>
              <a:ea typeface="나눔고딕" charset="0"/>
            </a:endParaRPr>
          </a:p>
        </p:txBody>
      </p:sp>
      <p:pic>
        <p:nvPicPr>
          <p:cNvPr id="8" name="그림 60" descr="/Users/kimtaehyeong/Library/Group Containers/L48J367XN4.com.infraware.PolarisOffice/EngineTemp/85507/fImage259871174337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54880" y="3309620"/>
            <a:ext cx="3507740" cy="613410"/>
          </a:xfrm>
          <a:prstGeom prst="rect"/>
          <a:noFill/>
        </p:spPr>
      </p:pic>
      <p:sp>
        <p:nvSpPr>
          <p:cNvPr id="9" name="텍스트 상자 61"/>
          <p:cNvSpPr txBox="1">
            <a:spLocks/>
          </p:cNvSpPr>
          <p:nvPr/>
        </p:nvSpPr>
        <p:spPr>
          <a:xfrm rot="0">
            <a:off x="4769485" y="2647950"/>
            <a:ext cx="3896360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200">
                <a:latin typeface="나눔고딕" charset="0"/>
                <a:ea typeface="나눔고딕" charset="0"/>
              </a:rPr>
              <a:t>1. 정말 좋은 창 같다. 한번에 원하는 모든 정보를 알아보기 쉽게 표시했다. 하지만 이 창이 맨 밑에 있고 검은색이라 별로 안중요해보이는게 흠이다.</a:t>
            </a:r>
            <a:endParaRPr lang="ko-KR" altLang="en-US" sz="1200">
              <a:latin typeface="나눔고딕" charset="0"/>
              <a:ea typeface="나눔고딕" charset="0"/>
            </a:endParaRPr>
          </a:p>
        </p:txBody>
      </p:sp>
      <p:pic>
        <p:nvPicPr>
          <p:cNvPr id="10" name="그림 62" descr="/Users/kimtaehyeong/Library/Group Containers/L48J367XN4.com.infraware.PolarisOffice/EngineTemp/85507/fImage1089785176406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64384" y="4447540"/>
            <a:ext cx="2996565" cy="2599055"/>
          </a:xfrm>
          <a:prstGeom prst="rect"/>
          <a:noFill/>
        </p:spPr>
      </p:pic>
      <p:sp>
        <p:nvSpPr>
          <p:cNvPr id="11" name="텍스트 상자 63"/>
          <p:cNvSpPr txBox="1">
            <a:spLocks/>
          </p:cNvSpPr>
          <p:nvPr/>
        </p:nvSpPr>
        <p:spPr>
          <a:xfrm rot="0">
            <a:off x="7078345" y="3938904"/>
            <a:ext cx="3896360" cy="8324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200">
                <a:latin typeface="나눔고딕" charset="0"/>
                <a:ea typeface="나눔고딕" charset="0"/>
              </a:rPr>
              <a:t>2. 앞에 skt 같은 경우 5g 이지만 진짜 너무 많은 요금제에 정신이 혼미했는데 이렇게 원하는 상품만 딱 클릭해서 나올 수 있게 하면 좋은 거 같다.</a:t>
            </a: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2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38"/>
          <p:cNvSpPr>
            <a:spLocks/>
          </p:cNvSpPr>
          <p:nvPr/>
        </p:nvSpPr>
        <p:spPr>
          <a:xfrm rot="0">
            <a:off x="442595" y="295275"/>
            <a:ext cx="1704975" cy="61468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Task 1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" name="텍스트 상자 39"/>
          <p:cNvSpPr txBox="1">
            <a:spLocks/>
          </p:cNvSpPr>
          <p:nvPr/>
        </p:nvSpPr>
        <p:spPr>
          <a:xfrm rot="0">
            <a:off x="2142490" y="357505"/>
            <a:ext cx="428498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이동통신 3사 mobile ux ui 분석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도형 40"/>
          <p:cNvSpPr>
            <a:spLocks/>
          </p:cNvSpPr>
          <p:nvPr/>
        </p:nvSpPr>
        <p:spPr>
          <a:xfrm rot="0">
            <a:off x="890270" y="1128395"/>
            <a:ext cx="2347595" cy="55753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기타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5" name="도형 41"/>
          <p:cNvSpPr>
            <a:spLocks/>
          </p:cNvSpPr>
          <p:nvPr/>
        </p:nvSpPr>
        <p:spPr>
          <a:xfrm rot="0">
            <a:off x="461645" y="2033269"/>
            <a:ext cx="1428750" cy="54292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KT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6" name="텍스트 상자 64"/>
          <p:cNvSpPr txBox="1">
            <a:spLocks/>
          </p:cNvSpPr>
          <p:nvPr/>
        </p:nvSpPr>
        <p:spPr>
          <a:xfrm rot="0">
            <a:off x="2650490" y="2491105"/>
            <a:ext cx="8230235" cy="36925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1. 다양한 이벤트를 하는 걸 알겠지만 이벤트를 하러 오는 사람보다는 요금제를 바꾸거나 인터넷 성능, 할인혜택을 보러 오는사람이 많을텐데 너무 이벤트창에 힘을 준 느낌이 있다.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2. 맨 밑에 이런 서비스를 찾으시나요? 창은 좋은 것 같다. 나의 상황에 맞게 서비스 이용을 편하게 할 수 있을 것 같다.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3. kt가 인터넷 품질이 아주 좋다고 들었는데 얼마나 좋은지 광고가 있으면 좋을 것 같다. 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4. 그리고 타 통신사의 정보와 비교하는 것은 데이터 연동의 문제로 쉽지 않겠지만 타통신사의 요금제 정보를 사용자가 기입해서 간접적으로 비교할 수 있도록 하면 좋을 것 같다.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42"/>
          <p:cNvSpPr>
            <a:spLocks/>
          </p:cNvSpPr>
          <p:nvPr/>
        </p:nvSpPr>
        <p:spPr>
          <a:xfrm rot="0">
            <a:off x="442595" y="295275"/>
            <a:ext cx="1704975" cy="61468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Task 1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5" name="텍스트 상자 43"/>
          <p:cNvSpPr txBox="1">
            <a:spLocks/>
          </p:cNvSpPr>
          <p:nvPr/>
        </p:nvSpPr>
        <p:spPr>
          <a:xfrm rot="0">
            <a:off x="2142490" y="357505"/>
            <a:ext cx="428498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이동통신 3사 mobile ux ui 분석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6" name="도형 44"/>
          <p:cNvSpPr>
            <a:spLocks/>
          </p:cNvSpPr>
          <p:nvPr/>
        </p:nvSpPr>
        <p:spPr>
          <a:xfrm rot="0">
            <a:off x="890270" y="1128395"/>
            <a:ext cx="2347595" cy="55753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기타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7" name="도형 45"/>
          <p:cNvSpPr>
            <a:spLocks/>
          </p:cNvSpPr>
          <p:nvPr/>
        </p:nvSpPr>
        <p:spPr>
          <a:xfrm rot="0">
            <a:off x="473075" y="2033269"/>
            <a:ext cx="1428750" cy="54292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SKT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8" name="텍스트 상자 50"/>
          <p:cNvSpPr txBox="1">
            <a:spLocks/>
          </p:cNvSpPr>
          <p:nvPr/>
        </p:nvSpPr>
        <p:spPr>
          <a:xfrm rot="0">
            <a:off x="6062980" y="1376680"/>
            <a:ext cx="5130165" cy="28619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1. 분석하다가 .... 느낀건데 요금제를 보고 다시 홈으로 가고 싶은데 갈 수가 없다. 진짜 짜증난다. kt는 바로 갈 수 있는 버튼이 있는데 kt 사이트 잘만든거같다. 아 있었다... 근데 이게 너무 홈으로 간다는 버튼인지 알아보기가 힘들어서 조금 디자인의 변경을 추천한다.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2. 여긴 이벤트를 안하는지 이벤트에 대해선 관심을 갖기 힘들어보인다.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46"/>
          <p:cNvSpPr>
            <a:spLocks/>
          </p:cNvSpPr>
          <p:nvPr/>
        </p:nvSpPr>
        <p:spPr>
          <a:xfrm rot="0">
            <a:off x="442595" y="295275"/>
            <a:ext cx="1704975" cy="61468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Task 1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" name="텍스트 상자 47"/>
          <p:cNvSpPr txBox="1">
            <a:spLocks/>
          </p:cNvSpPr>
          <p:nvPr/>
        </p:nvSpPr>
        <p:spPr>
          <a:xfrm rot="0">
            <a:off x="2142490" y="357505"/>
            <a:ext cx="428498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이동통신 3사 mobile ux ui 분석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도형 48"/>
          <p:cNvSpPr>
            <a:spLocks/>
          </p:cNvSpPr>
          <p:nvPr/>
        </p:nvSpPr>
        <p:spPr>
          <a:xfrm rot="0">
            <a:off x="890270" y="1128395"/>
            <a:ext cx="2347595" cy="55753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기타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5" name="도형 49"/>
          <p:cNvSpPr>
            <a:spLocks/>
          </p:cNvSpPr>
          <p:nvPr/>
        </p:nvSpPr>
        <p:spPr>
          <a:xfrm rot="0">
            <a:off x="444500" y="2027554"/>
            <a:ext cx="1428750" cy="542925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LG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6" name="텍스트 상자 65"/>
          <p:cNvSpPr txBox="1">
            <a:spLocks/>
          </p:cNvSpPr>
          <p:nvPr/>
        </p:nvSpPr>
        <p:spPr>
          <a:xfrm rot="0">
            <a:off x="3822065" y="2098675"/>
            <a:ext cx="6603365" cy="34156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1. 챗봇이 있는데 너무 좋다. 근데 챗봇을 키면 새로운 창이 뜨면서 기존 창이 사라진다. 팝업형식으로 떠서 궁금한거 물어보고 다시 보고 있던 창으로 편하게 넘어올수 있게 해줘야한다.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2. 3사 요금제 결합할인을 비교하는 창이 있다. 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3. 이벤트 혜택 같은 광고도 적절히 잘 나와있어서 효과적인거 같다.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4. 장점만 있어보이고 자세히 볼수록 잘 만들었는데 뭔가 어수선하고 잘만들었다는 생각이 들지 않는 UI 인 것 같다. UI 디자인이 많이 아쉬운 것 같다.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66"/>
          <p:cNvSpPr>
            <a:spLocks/>
          </p:cNvSpPr>
          <p:nvPr/>
        </p:nvSpPr>
        <p:spPr>
          <a:xfrm rot="0">
            <a:off x="442595" y="278130"/>
            <a:ext cx="1704975" cy="61468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Task 2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" name="텍스트 상자 67"/>
          <p:cNvSpPr txBox="1">
            <a:spLocks/>
          </p:cNvSpPr>
          <p:nvPr/>
        </p:nvSpPr>
        <p:spPr>
          <a:xfrm rot="0">
            <a:off x="2142490" y="363220"/>
            <a:ext cx="428498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해외 유명 이통사 벤치마킹하기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4" name="도형 68"/>
          <p:cNvSpPr>
            <a:spLocks/>
          </p:cNvSpPr>
          <p:nvPr/>
        </p:nvSpPr>
        <p:spPr>
          <a:xfrm rot="0">
            <a:off x="890270" y="1128395"/>
            <a:ext cx="2347595" cy="557530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t-mobile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5" name="그림 70" descr="/Users/kimtaehyeong/Library/Group Containers/L48J367XN4.com.infraware.PolarisOffice/EngineTemp/85507/fImage358904188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5055" y="2007870"/>
            <a:ext cx="4197985" cy="4065905"/>
          </a:xfrm>
          <a:prstGeom prst="rect"/>
          <a:noFill/>
        </p:spPr>
      </p:pic>
      <p:sp>
        <p:nvSpPr>
          <p:cNvPr id="6" name="텍스트 상자 71"/>
          <p:cNvSpPr txBox="1">
            <a:spLocks/>
          </p:cNvSpPr>
          <p:nvPr/>
        </p:nvSpPr>
        <p:spPr>
          <a:xfrm rot="0">
            <a:off x="5772785" y="1535430"/>
            <a:ext cx="4482465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200">
                <a:latin typeface="나눔고딕" charset="0"/>
                <a:ea typeface="나눔고딕" charset="0"/>
              </a:rPr>
              <a:t>원하는 요금제의 등급 라인을 클릭하면 다음과 같이 요금제를 비교해서 보기 편하게 했다.</a:t>
            </a: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200">
                <a:latin typeface="나눔고딕" charset="0"/>
                <a:ea typeface="나눔고딕" charset="0"/>
              </a:rPr>
              <a:t>요금제 시스템 체계가 잘 잡혀 있어서 보기 편한 것 같다.</a:t>
            </a:r>
            <a:endParaRPr lang="ko-KR" altLang="en-US" sz="1200">
              <a:latin typeface="나눔고딕" charset="0"/>
              <a:ea typeface="나눔고딕" charset="0"/>
            </a:endParaRPr>
          </a:p>
        </p:txBody>
      </p:sp>
      <p:pic>
        <p:nvPicPr>
          <p:cNvPr id="7" name="그림 72" descr="/Users/kimtaehyeong/Library/Group Containers/L48J367XN4.com.infraware.PolarisOffice/EngineTemp/85507/fImage13379190889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628005" y="2431415"/>
            <a:ext cx="355600" cy="1454150"/>
          </a:xfrm>
          <a:prstGeom prst="rect"/>
          <a:noFill/>
        </p:spPr>
      </p:pic>
      <p:sp>
        <p:nvSpPr>
          <p:cNvPr id="8" name="텍스트 상자 73"/>
          <p:cNvSpPr txBox="1">
            <a:spLocks/>
          </p:cNvSpPr>
          <p:nvPr/>
        </p:nvSpPr>
        <p:spPr>
          <a:xfrm rot="0">
            <a:off x="6051550" y="2468245"/>
            <a:ext cx="4482465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200">
                <a:latin typeface="나눔고딕" charset="0"/>
                <a:ea typeface="나눔고딕" charset="0"/>
              </a:rPr>
              <a:t>가만히 있으니까 이 버튼에서 도와준다고 계속 말을 건다. 들어가보니 lg에서 요구했던 팝업창으로 화면이 뜨고 UI도 괜찮고 도와주는 체계도 좋은거 같아서 배워야 할 부분 같다.</a:t>
            </a:r>
            <a:endParaRPr lang="ko-KR" altLang="en-US" sz="1200">
              <a:latin typeface="나눔고딕" charset="0"/>
              <a:ea typeface="나눔고딕" charset="0"/>
            </a:endParaRPr>
          </a:p>
        </p:txBody>
      </p:sp>
      <p:pic>
        <p:nvPicPr>
          <p:cNvPr id="9" name="그림 74" descr="/Users/kimtaehyeong/Library/Group Containers/L48J367XN4.com.infraware.PolarisOffice/EngineTemp/85507/fImage2867838192181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24600" y="3326765"/>
            <a:ext cx="2529205" cy="3338195"/>
          </a:xfrm>
          <a:prstGeom prst="rect"/>
          <a:noFill/>
        </p:spPr>
      </p:pic>
      <p:sp>
        <p:nvSpPr>
          <p:cNvPr id="10" name="텍스트 상자 75"/>
          <p:cNvSpPr txBox="1">
            <a:spLocks/>
          </p:cNvSpPr>
          <p:nvPr/>
        </p:nvSpPr>
        <p:spPr>
          <a:xfrm rot="0">
            <a:off x="9094470" y="3383915"/>
            <a:ext cx="4482465" cy="12020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200">
                <a:latin typeface="나눔고딕" charset="0"/>
                <a:ea typeface="나눔고딕" charset="0"/>
              </a:rPr>
              <a:t>홈화면이 안이쁘고 외국이라 그런가</a:t>
            </a: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200">
                <a:latin typeface="나눔고딕" charset="0"/>
                <a:ea typeface="나눔고딕" charset="0"/>
              </a:rPr>
              <a:t>거부감이 조금 든다. 색이 너무 강렬해서</a:t>
            </a: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200">
                <a:latin typeface="나눔고딕" charset="0"/>
                <a:ea typeface="나눔고딕" charset="0"/>
              </a:rPr>
              <a:t>오래보기 눈이아프다.</a:t>
            </a: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200">
                <a:latin typeface="나눔고딕" charset="0"/>
                <a:ea typeface="나눔고딕" charset="0"/>
              </a:rPr>
              <a:t>그리고 핸드폰 파는데 초점이 강하게 맞춰있는</a:t>
            </a: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200">
                <a:latin typeface="나눔고딕" charset="0"/>
                <a:ea typeface="나눔고딕" charset="0"/>
              </a:rPr>
              <a:t>것 같다.</a:t>
            </a:r>
            <a:endParaRPr lang="ko-KR" altLang="en-US" sz="12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2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10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김 태형</dc:creator>
  <cp:lastModifiedBy>김 태형</cp:lastModifiedBy>
  <dc:title>PowerPoint 프레젠테이션</dc:title>
</cp:coreProperties>
</file>